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-1242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D7F0-6BFB-443C-9F03-93716691796D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ED2A-39A7-439F-A5F6-370C7E264C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6575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D7F0-6BFB-443C-9F03-93716691796D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ED2A-39A7-439F-A5F6-370C7E264C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2978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D7F0-6BFB-443C-9F03-93716691796D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ED2A-39A7-439F-A5F6-370C7E264C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1330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D7F0-6BFB-443C-9F03-93716691796D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ED2A-39A7-439F-A5F6-370C7E264C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8248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D7F0-6BFB-443C-9F03-93716691796D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ED2A-39A7-439F-A5F6-370C7E264C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1391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D7F0-6BFB-443C-9F03-93716691796D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ED2A-39A7-439F-A5F6-370C7E264C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452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D7F0-6BFB-443C-9F03-93716691796D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ED2A-39A7-439F-A5F6-370C7E264C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726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D7F0-6BFB-443C-9F03-93716691796D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ED2A-39A7-439F-A5F6-370C7E264C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61874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D7F0-6BFB-443C-9F03-93716691796D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ED2A-39A7-439F-A5F6-370C7E264C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6902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D7F0-6BFB-443C-9F03-93716691796D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ED2A-39A7-439F-A5F6-370C7E264C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4275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5D7F0-6BFB-443C-9F03-93716691796D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9ED2A-39A7-439F-A5F6-370C7E264C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8542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AC5D7F0-6BFB-443C-9F03-93716691796D}" type="datetimeFigureOut">
              <a:rPr lang="id-ID" smtClean="0"/>
              <a:pPr/>
              <a:t>25/09/2018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089ED2A-39A7-439F-A5F6-370C7E264C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0318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3AEAF9-4D75-422A-A170-9061727B77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Internship AMSA-UAJ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EEC5D0B-2832-459D-91DE-24F48A58DB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xmlns="" val="68615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D0DA3-3BB9-42F3-A9C5-A3D1E41F6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Tugas Internship Individu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0E232D-883F-45B5-BD4E-1A5E424D7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Foto BPH-Koor dan masing-masing EC @1 (tdk kakak mentor) 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Motivasi masuk amsa 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Kegiatan yang sudah pernah diikuti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Pesan-pesan untuk anggota baru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Foto bersama Kating (sudah ditentukan) 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Motivasi masuk amsa 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Kegiatan yang sudah pernah diikuti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/>
              <a:t>Pesan-pesan untuk anggota baru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Menghafal Lagu AMSA</a:t>
            </a:r>
          </a:p>
          <a:p>
            <a:pPr marL="0" indent="0">
              <a:buNone/>
            </a:pPr>
            <a:r>
              <a:rPr lang="id-ID" dirty="0"/>
              <a:t>*nomor 1 dan 2 dikumpulkan dalam bentuk PPT</a:t>
            </a:r>
          </a:p>
          <a:p>
            <a:pPr marL="971550" lvl="1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10112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6687F4-1160-4ECC-B284-B53A210E9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Tugas Kelompok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CC8C17-F984-4075-8CB0-C405199B1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d-ID" sz="3600" dirty="0"/>
              <a:t>Membuat Mading kreatif berisi Program kerja berdasarkan Visi AMSA ( Knowledge, Action, Friendship)</a:t>
            </a:r>
          </a:p>
          <a:p>
            <a:pPr marL="914400" lvl="1" indent="-4572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000032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FACA50FA-361D-4E17-82CE-D94D1932E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8614244"/>
              </p:ext>
            </p:extLst>
          </p:nvPr>
        </p:nvGraphicFramePr>
        <p:xfrm>
          <a:off x="1229663" y="940158"/>
          <a:ext cx="4398405" cy="2316312"/>
        </p:xfrm>
        <a:graphic>
          <a:graphicData uri="http://schemas.openxmlformats.org/drawingml/2006/table">
            <a:tbl>
              <a:tblPr firstRow="1" firstCol="1" bandRow="1"/>
              <a:tblGrid>
                <a:gridCol w="4398405">
                  <a:extLst>
                    <a:ext uri="{9D8B030D-6E8A-4147-A177-3AD203B41FA5}">
                      <a16:colId xmlns:a16="http://schemas.microsoft.com/office/drawing/2014/main" xmlns="" val="791971187"/>
                    </a:ext>
                  </a:extLst>
                </a:gridCol>
              </a:tblGrid>
              <a:tr h="2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Mentor Kelompok 1 : Alvin Edwin W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3858263"/>
                  </a:ext>
                </a:extLst>
              </a:tr>
              <a:tr h="2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Kevin Gunawan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8905403"/>
                  </a:ext>
                </a:extLst>
              </a:tr>
              <a:tr h="2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Wilbert Benjamin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8705114"/>
                  </a:ext>
                </a:extLst>
              </a:tr>
              <a:tr h="2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Robby Soetedjo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7871164"/>
                  </a:ext>
                </a:extLst>
              </a:tr>
              <a:tr h="2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Naomi Juwita Tansil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3602558"/>
                  </a:ext>
                </a:extLst>
              </a:tr>
              <a:tr h="2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Jovita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8845783"/>
                  </a:ext>
                </a:extLst>
              </a:tr>
              <a:tr h="2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Joceline Aurelia Halim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1400774"/>
                  </a:ext>
                </a:extLst>
              </a:tr>
              <a:tr h="2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Primiarieli Dabrastesi Manggea Allorante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26681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C8CF0956-CF80-47E5-8A80-82D940E56B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0972636"/>
              </p:ext>
            </p:extLst>
          </p:nvPr>
        </p:nvGraphicFramePr>
        <p:xfrm>
          <a:off x="1244607" y="3660557"/>
          <a:ext cx="4383461" cy="2465904"/>
        </p:xfrm>
        <a:graphic>
          <a:graphicData uri="http://schemas.openxmlformats.org/drawingml/2006/table">
            <a:tbl>
              <a:tblPr firstRow="1" firstCol="1" bandRow="1"/>
              <a:tblGrid>
                <a:gridCol w="4383461">
                  <a:extLst>
                    <a:ext uri="{9D8B030D-6E8A-4147-A177-3AD203B41FA5}">
                      <a16:colId xmlns:a16="http://schemas.microsoft.com/office/drawing/2014/main" xmlns="" val="2986152993"/>
                    </a:ext>
                  </a:extLst>
                </a:gridCol>
              </a:tblGrid>
              <a:tr h="308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Mentor  Kelompok 2 : Jennifer Gabriella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7461770"/>
                  </a:ext>
                </a:extLst>
              </a:tr>
              <a:tr h="308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Jeremi Geraldy Widodo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8268935"/>
                  </a:ext>
                </a:extLst>
              </a:tr>
              <a:tr h="308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Marvin Josevan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6639403"/>
                  </a:ext>
                </a:extLst>
              </a:tr>
              <a:tr h="308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Kim Vanessa P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6979927"/>
                  </a:ext>
                </a:extLst>
              </a:tr>
              <a:tr h="308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Gabriella Belinda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d-ID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9306068"/>
                  </a:ext>
                </a:extLst>
              </a:tr>
              <a:tr h="308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Natania Chandra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2027458"/>
                  </a:ext>
                </a:extLst>
              </a:tr>
              <a:tr h="308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Kezia Nathania Limbong Allo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68106232"/>
                  </a:ext>
                </a:extLst>
              </a:tr>
              <a:tr h="308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Audelia Kathleen Sulaiman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232974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6A5AFD8C-59E0-4BDB-AC5C-ED12163457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5850869"/>
              </p:ext>
            </p:extLst>
          </p:nvPr>
        </p:nvGraphicFramePr>
        <p:xfrm>
          <a:off x="6563935" y="3660557"/>
          <a:ext cx="4528135" cy="2425766"/>
        </p:xfrm>
        <a:graphic>
          <a:graphicData uri="http://schemas.openxmlformats.org/drawingml/2006/table">
            <a:tbl>
              <a:tblPr firstRow="1" firstCol="1" bandRow="1"/>
              <a:tblGrid>
                <a:gridCol w="4528135">
                  <a:extLst>
                    <a:ext uri="{9D8B030D-6E8A-4147-A177-3AD203B41FA5}">
                      <a16:colId xmlns:a16="http://schemas.microsoft.com/office/drawing/2014/main" xmlns="" val="394269795"/>
                    </a:ext>
                  </a:extLst>
                </a:gridCol>
              </a:tblGrid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Mentor Kelompok 4 : Steven Alvianto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8527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Surya Sinaga Immanuel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4704540"/>
                  </a:ext>
                </a:extLst>
              </a:tr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Jacky Klemens Owen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id-ID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0220617"/>
                  </a:ext>
                </a:extLst>
              </a:tr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Laurentia Avelia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89512460"/>
                  </a:ext>
                </a:extLst>
              </a:tr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Jennifer Electra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0269843"/>
                  </a:ext>
                </a:extLst>
              </a:tr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Alicia Gani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35129305"/>
                  </a:ext>
                </a:extLst>
              </a:tr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Putri Gracia Mutiara 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1078497"/>
                  </a:ext>
                </a:extLst>
              </a:tr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Jeannete Abigail Alexandra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4473176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26E04F0-A73F-4538-AFEA-3E901F78EF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0083227"/>
              </p:ext>
            </p:extLst>
          </p:nvPr>
        </p:nvGraphicFramePr>
        <p:xfrm>
          <a:off x="6563934" y="940158"/>
          <a:ext cx="4528136" cy="2488840"/>
        </p:xfrm>
        <a:graphic>
          <a:graphicData uri="http://schemas.openxmlformats.org/drawingml/2006/table">
            <a:tbl>
              <a:tblPr firstRow="1" firstCol="1" bandRow="1"/>
              <a:tblGrid>
                <a:gridCol w="4528136">
                  <a:extLst>
                    <a:ext uri="{9D8B030D-6E8A-4147-A177-3AD203B41FA5}">
                      <a16:colId xmlns:a16="http://schemas.microsoft.com/office/drawing/2014/main" xmlns="" val="2406596297"/>
                    </a:ext>
                  </a:extLst>
                </a:gridCol>
              </a:tblGrid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Mentor Kelompok 3 : Michelle Anggawijaya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0971962"/>
                  </a:ext>
                </a:extLst>
              </a:tr>
              <a:tr h="3111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Jason Adiwardhana</a:t>
                      </a:r>
                      <a:endParaRPr lang="id-ID" sz="16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2365090"/>
                  </a:ext>
                </a:extLst>
              </a:tr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Samuel Jonathan Hardjo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93209820"/>
                  </a:ext>
                </a:extLst>
              </a:tr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Elisha Miranto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74663543"/>
                  </a:ext>
                </a:extLst>
              </a:tr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Gusti Ayu Gayatri Kusumadewi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9615471"/>
                  </a:ext>
                </a:extLst>
              </a:tr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Adilla Dyah Putri Amutya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70984085"/>
                  </a:ext>
                </a:extLst>
              </a:tr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Jane Felicia Taniadi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08258703"/>
                  </a:ext>
                </a:extLst>
              </a:tr>
              <a:tr h="3111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Chelsea Quatro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06977180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E7E62662-8F02-4561-9298-1598A33C1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3933" y="940951"/>
            <a:ext cx="18341817" cy="746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620735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8ED2D12A-8A67-4FF2-9DE7-4FEA181E7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99205213"/>
              </p:ext>
            </p:extLst>
          </p:nvPr>
        </p:nvGraphicFramePr>
        <p:xfrm>
          <a:off x="981076" y="875501"/>
          <a:ext cx="4705350" cy="2668592"/>
        </p:xfrm>
        <a:graphic>
          <a:graphicData uri="http://schemas.openxmlformats.org/drawingml/2006/table">
            <a:tbl>
              <a:tblPr firstRow="1" firstCol="1" bandRow="1"/>
              <a:tblGrid>
                <a:gridCol w="4705350">
                  <a:extLst>
                    <a:ext uri="{9D8B030D-6E8A-4147-A177-3AD203B41FA5}">
                      <a16:colId xmlns:a16="http://schemas.microsoft.com/office/drawing/2014/main" xmlns="" val="3146235809"/>
                    </a:ext>
                  </a:extLst>
                </a:gridCol>
              </a:tblGrid>
              <a:tr h="333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Mentor Kelompok 5 : Zefania Gabriella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69257399"/>
                  </a:ext>
                </a:extLst>
              </a:tr>
              <a:tr h="333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Kevin Renaldo Hendryan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1611823"/>
                  </a:ext>
                </a:extLst>
              </a:tr>
              <a:tr h="333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Jonathan Kevan Gidiesfortinus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6723903"/>
                  </a:ext>
                </a:extLst>
              </a:tr>
              <a:tr h="333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Michelle Tjahjadinata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38183561"/>
                  </a:ext>
                </a:extLst>
              </a:tr>
              <a:tr h="333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Kezia Adelize Aurelia Junus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6999166"/>
                  </a:ext>
                </a:extLst>
              </a:tr>
              <a:tr h="333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Yolanda Salim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67783801"/>
                  </a:ext>
                </a:extLst>
              </a:tr>
              <a:tr h="3335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Teresa Averina Benita Tiono</a:t>
                      </a:r>
                      <a:endParaRPr lang="id-ID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79278115"/>
                  </a:ext>
                </a:extLst>
              </a:tr>
              <a:tr h="3335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Patricia Michelle Lukito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3613864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A6C1AA9D-8148-470D-90CA-2DB67F95DE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2266458"/>
              </p:ext>
            </p:extLst>
          </p:nvPr>
        </p:nvGraphicFramePr>
        <p:xfrm>
          <a:off x="981076" y="3772694"/>
          <a:ext cx="4705350" cy="2553495"/>
        </p:xfrm>
        <a:graphic>
          <a:graphicData uri="http://schemas.openxmlformats.org/drawingml/2006/table">
            <a:tbl>
              <a:tblPr firstRow="1" firstCol="1" bandRow="1"/>
              <a:tblGrid>
                <a:gridCol w="4705350">
                  <a:extLst>
                    <a:ext uri="{9D8B030D-6E8A-4147-A177-3AD203B41FA5}">
                      <a16:colId xmlns:a16="http://schemas.microsoft.com/office/drawing/2014/main" xmlns="" val="181801742"/>
                    </a:ext>
                  </a:extLst>
                </a:gridCol>
              </a:tblGrid>
              <a:tr h="36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Mentor Kelompok 6 : Agnes Margareta Tanoto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639519"/>
                  </a:ext>
                </a:extLst>
              </a:tr>
              <a:tr h="36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Danadipa Yoga Mahardika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9829539"/>
                  </a:ext>
                </a:extLst>
              </a:tr>
              <a:tr h="36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Edward Davis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6201083"/>
                  </a:ext>
                </a:extLst>
              </a:tr>
              <a:tr h="36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Olivia Wangidjaja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1812083"/>
                  </a:ext>
                </a:extLst>
              </a:tr>
              <a:tr h="36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Christyara Karyadi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12795"/>
                  </a:ext>
                </a:extLst>
              </a:tr>
              <a:tr h="36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Gabriella Indira Safitri Warsokusumo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3732947"/>
                  </a:ext>
                </a:extLst>
              </a:tr>
              <a:tr h="364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Sarah Stephanie Br Ginting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931902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97323D92-0D77-41F8-B37F-8DC24588E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4029763"/>
              </p:ext>
            </p:extLst>
          </p:nvPr>
        </p:nvGraphicFramePr>
        <p:xfrm>
          <a:off x="6267450" y="875505"/>
          <a:ext cx="4448174" cy="2782322"/>
        </p:xfrm>
        <a:graphic>
          <a:graphicData uri="http://schemas.openxmlformats.org/drawingml/2006/table">
            <a:tbl>
              <a:tblPr firstRow="1" firstCol="1" bandRow="1"/>
              <a:tblGrid>
                <a:gridCol w="4448174">
                  <a:extLst>
                    <a:ext uri="{9D8B030D-6E8A-4147-A177-3AD203B41FA5}">
                      <a16:colId xmlns:a16="http://schemas.microsoft.com/office/drawing/2014/main" xmlns="" val="3387507269"/>
                    </a:ext>
                  </a:extLst>
                </a:gridCol>
              </a:tblGrid>
              <a:tr h="381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Mentor Kelompok 7 : Lydia Christina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86204988"/>
                  </a:ext>
                </a:extLst>
              </a:tr>
              <a:tr h="381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Erlangga Saputra Arifin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4311924"/>
                  </a:ext>
                </a:extLst>
              </a:tr>
              <a:tr h="381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Rivaldi Ruby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6003250"/>
                  </a:ext>
                </a:extLst>
              </a:tr>
              <a:tr h="381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Alvira Susanto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7922204"/>
                  </a:ext>
                </a:extLst>
              </a:tr>
              <a:tr h="381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Venna Bella Sabatina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8209401"/>
                  </a:ext>
                </a:extLst>
              </a:tr>
              <a:tr h="494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Aldythia La Iqlima Zein</a:t>
                      </a:r>
                      <a:endParaRPr lang="id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47572137"/>
                  </a:ext>
                </a:extLst>
              </a:tr>
              <a:tr h="381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d-ID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Annisa Ramadhan</a:t>
                      </a:r>
                      <a:endParaRPr lang="id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616488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12C6214C-215E-4740-B430-2DD87CCA1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8250" y="35440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1617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4FBEF2-D05E-4FA7-BF15-9F249439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9AEECC-6220-4B16-A5D6-ABE6B45DB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Internship 1 : 28 September 2018</a:t>
            </a:r>
          </a:p>
          <a:p>
            <a:r>
              <a:rPr lang="id-ID" sz="3200" dirty="0"/>
              <a:t>Internship 2 : 08 Oktober 2018</a:t>
            </a:r>
          </a:p>
          <a:p>
            <a:r>
              <a:rPr lang="id-ID" sz="3200" dirty="0"/>
              <a:t>Ujian 	     : 11 Oktober 2018</a:t>
            </a:r>
          </a:p>
        </p:txBody>
      </p:sp>
    </p:spTree>
    <p:extLst>
      <p:ext uri="{BB962C8B-B14F-4D97-AF65-F5344CB8AC3E}">
        <p14:creationId xmlns:p14="http://schemas.microsoft.com/office/powerpoint/2010/main" xmlns="" val="1096128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5278AA-AA60-423C-84D8-361713634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Materi Ujian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231D73-25DB-4A5F-99F2-3DCA1292C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Materi AMSA International</a:t>
            </a:r>
          </a:p>
          <a:p>
            <a:r>
              <a:rPr lang="id-ID" sz="3200" dirty="0"/>
              <a:t>Materi AMSA Indonesia</a:t>
            </a:r>
          </a:p>
          <a:p>
            <a:r>
              <a:rPr lang="id-ID" sz="3200" dirty="0"/>
              <a:t>Materi AMSA UAJ</a:t>
            </a:r>
          </a:p>
          <a:p>
            <a:r>
              <a:rPr lang="id-ID" sz="3200" dirty="0"/>
              <a:t>Lagu AMSA</a:t>
            </a:r>
          </a:p>
          <a:p>
            <a:r>
              <a:rPr lang="id-ID" sz="3200" dirty="0"/>
              <a:t>Proker yang dibuat</a:t>
            </a:r>
          </a:p>
        </p:txBody>
      </p:sp>
    </p:spTree>
    <p:extLst>
      <p:ext uri="{BB962C8B-B14F-4D97-AF65-F5344CB8AC3E}">
        <p14:creationId xmlns:p14="http://schemas.microsoft.com/office/powerpoint/2010/main" xmlns="" val="7696207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ernship AMSA-UAJ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ugas Internship Individu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Tugas Kelompok&amp;quot;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 - &amp;quot;Timeline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Materi Ujian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17</TotalTime>
  <Words>284</Words>
  <Application>Microsoft Office PowerPoint</Application>
  <PresentationFormat>Custom</PresentationFormat>
  <Paragraphs>79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Frame</vt:lpstr>
      <vt:lpstr>Internship AMSA-UAJ</vt:lpstr>
      <vt:lpstr>Tugas Internship Individu</vt:lpstr>
      <vt:lpstr>Tugas Kelompok</vt:lpstr>
      <vt:lpstr>Slide 4</vt:lpstr>
      <vt:lpstr>Slide 5</vt:lpstr>
      <vt:lpstr>Timeline</vt:lpstr>
      <vt:lpstr>Materi Ujian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AMSA-UAJ</dc:title>
  <dc:creator>amelia sumber</dc:creator>
  <cp:lastModifiedBy>original</cp:lastModifiedBy>
  <cp:revision>4</cp:revision>
  <dcterms:created xsi:type="dcterms:W3CDTF">2018-09-25T10:25:56Z</dcterms:created>
  <dcterms:modified xsi:type="dcterms:W3CDTF">2018-09-25T11:55:21Z</dcterms:modified>
</cp:coreProperties>
</file>